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7038" userDrawn="1">
          <p15:clr>
            <a:srgbClr val="A4A3A4"/>
          </p15:clr>
        </p15:guide>
        <p15:guide id="3" orient="horz" pos="323" userDrawn="1">
          <p15:clr>
            <a:srgbClr val="A4A3A4"/>
          </p15:clr>
        </p15:guide>
        <p15:guide id="4" orient="horz" pos="4020" userDrawn="1">
          <p15:clr>
            <a:srgbClr val="A4A3A4"/>
          </p15:clr>
        </p15:guide>
        <p15:guide id="5" orient="horz" pos="3680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10" orient="horz" pos="4320" userDrawn="1">
          <p15:clr>
            <a:srgbClr val="A4A3A4"/>
          </p15:clr>
        </p15:guide>
        <p15:guide id="11" orient="horz" userDrawn="1">
          <p15:clr>
            <a:srgbClr val="A4A3A4"/>
          </p15:clr>
        </p15:guide>
        <p15:guide id="14" userDrawn="1">
          <p15:clr>
            <a:srgbClr val="A4A3A4"/>
          </p15:clr>
        </p15:guide>
        <p15:guide id="15" pos="7680" userDrawn="1">
          <p15:clr>
            <a:srgbClr val="A4A3A4"/>
          </p15:clr>
        </p15:guide>
        <p15:guide id="16" pos="642" userDrawn="1">
          <p15:clr>
            <a:srgbClr val="A4A3A4"/>
          </p15:clr>
        </p15:guide>
        <p15:guide id="17" orient="horz" pos="3022" userDrawn="1">
          <p15:clr>
            <a:srgbClr val="A4A3A4"/>
          </p15:clr>
        </p15:guide>
        <p15:guide id="18" orient="horz" pos="2160" userDrawn="1">
          <p15:clr>
            <a:srgbClr val="A4A3A4"/>
          </p15:clr>
        </p15:guide>
        <p15:guide id="19" pos="5813" userDrawn="1">
          <p15:clr>
            <a:srgbClr val="A4A3A4"/>
          </p15:clr>
        </p15:guide>
        <p15:guide id="20" pos="642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B54"/>
    <a:srgbClr val="006FB0"/>
    <a:srgbClr val="4558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53" autoAdjust="0"/>
    <p:restoredTop sz="94717"/>
  </p:normalViewPr>
  <p:slideViewPr>
    <p:cSldViewPr snapToGrid="0" snapToObjects="1">
      <p:cViewPr varScale="1">
        <p:scale>
          <a:sx n="116" d="100"/>
          <a:sy n="116" d="100"/>
        </p:scale>
        <p:origin x="84" y="120"/>
      </p:cViewPr>
      <p:guideLst>
        <p:guide pos="7038"/>
        <p:guide orient="horz" pos="323"/>
        <p:guide orient="horz" pos="4020"/>
        <p:guide orient="horz" pos="3680"/>
        <p:guide pos="3840"/>
        <p:guide orient="horz" pos="4320"/>
        <p:guide orient="horz"/>
        <p:guide/>
        <p:guide pos="7680"/>
        <p:guide pos="642"/>
        <p:guide orient="horz" pos="3022"/>
        <p:guide orient="horz" pos="2160"/>
        <p:guide pos="5813"/>
        <p:guide pos="64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5B4CB5-06F1-AA45-A19D-64C3EB12BBE0}" type="datetimeFigureOut">
              <a:rPr lang="pt-BR" smtClean="0"/>
              <a:pPr/>
              <a:t>02/07/2026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44A694-917A-A342-A91B-ECB99F0DF55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5599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Você poderá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44A694-917A-A342-A91B-ECB99F0DF55D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37465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Você poderá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44A694-917A-A342-A91B-ECB99F0DF55D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0910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95FE6A-1F2C-654A-BC2D-8F70726DC1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FFAE71B-BE9C-224A-B997-C03D222A14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505A08A-4454-4147-8725-3FECEFBE7A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5766BC-BE2F-EA4D-BCFB-13EDA82FA48B}" type="datetimeFigureOut">
              <a:rPr lang="pt-BR" smtClean="0"/>
              <a:pPr/>
              <a:t>02/07/2026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6F4D7D5-C9F7-0D46-81AF-516B2DA1F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6D211AC-7E74-6A4C-8B9C-769343DF9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F1C993-A24B-2341-A7F5-4ACD2F147BF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2000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8DEC4A-0780-BC4D-B143-4AC477EF9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4CB87EA-6915-7648-8BC6-07810E0EF1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AD8FB27-841A-DC47-906B-9C00D458EB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5766BC-BE2F-EA4D-BCFB-13EDA82FA48B}" type="datetimeFigureOut">
              <a:rPr lang="pt-BR" smtClean="0"/>
              <a:pPr/>
              <a:t>02/07/2026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5CF8702-2575-974A-AFBD-9055C9C1F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EC7F395-77A4-224A-8A49-400BD6A6D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F1C993-A24B-2341-A7F5-4ACD2F147BF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3465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344AA08-EA79-1045-A9C3-737369B920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9604476-65D1-414A-8B89-FFA72C2A71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D2062F0-24BB-D84F-B533-0AC604B8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5766BC-BE2F-EA4D-BCFB-13EDA82FA48B}" type="datetimeFigureOut">
              <a:rPr lang="pt-BR" smtClean="0"/>
              <a:pPr/>
              <a:t>02/07/2026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49C3722-9167-F341-8F5A-0EB3AE516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C5777F9-CB17-F846-9102-AC4B836E8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F1C993-A24B-2341-A7F5-4ACD2F147BF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9281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7B49F4-55AA-3E48-95B3-271CF9D2B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65BE819-B413-DE48-BA1E-A64D3DEC91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1583C7C-56E9-8841-ADB2-1D8AC49095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5766BC-BE2F-EA4D-BCFB-13EDA82FA48B}" type="datetimeFigureOut">
              <a:rPr lang="pt-BR" smtClean="0"/>
              <a:pPr/>
              <a:t>02/07/2026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E53FF3E-57B6-4B4E-82BC-E815E6B94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A5AC907-0BA7-D44F-A342-A8309F03E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F1C993-A24B-2341-A7F5-4ACD2F147BF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3481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3CBF32-E16A-604E-8F06-AEF77A95C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3A450C2-E809-EB48-8D58-F4E6CDEED1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9D86160-E198-9C4E-8EFC-7A554C66BD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5766BC-BE2F-EA4D-BCFB-13EDA82FA48B}" type="datetimeFigureOut">
              <a:rPr lang="pt-BR" smtClean="0"/>
              <a:pPr/>
              <a:t>02/07/2026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66ADCFB-3735-6E4F-903B-A354844F1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A49ABF8-F511-B04D-9212-0780A96BF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F1C993-A24B-2341-A7F5-4ACD2F147BF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2389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FE086A-3781-224F-AAE4-10B6C7591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61BF604-BB10-A241-8133-5B2B9F826B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39879BA-0EDE-E040-8978-AE50A87633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3F220F8-978C-9D4A-8858-98DE0275C8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5766BC-BE2F-EA4D-BCFB-13EDA82FA48B}" type="datetimeFigureOut">
              <a:rPr lang="pt-BR" smtClean="0"/>
              <a:pPr/>
              <a:t>02/07/2026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F878245-0846-6542-9FCD-241983810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1ADB186-EAEF-E141-AA4C-641E6B32F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F1C993-A24B-2341-A7F5-4ACD2F147BF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8674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CE8FA2-00CC-8640-A20B-FE8DF8B90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C2C6546-9187-0246-9A1F-21979F0A23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2A8ADA0-C9E6-BF41-8D68-B94F6469D3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3A039A0-0E97-0F43-A96C-5B6894B585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780B475E-6155-C248-815F-8FB94577F6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01B82D97-B0A3-254F-A80D-784868716C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5766BC-BE2F-EA4D-BCFB-13EDA82FA48B}" type="datetimeFigureOut">
              <a:rPr lang="pt-BR" smtClean="0"/>
              <a:pPr/>
              <a:t>02/07/2026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6329657-CE32-A043-805C-F705D70D4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9A9495E-A9E1-C14C-8508-FFFD2EB3E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F1C993-A24B-2341-A7F5-4ACD2F147BF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9759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145601-152C-1A43-8E1B-AC2ED3657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99D64E7-977F-5842-972A-B6983EB721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5766BC-BE2F-EA4D-BCFB-13EDA82FA48B}" type="datetimeFigureOut">
              <a:rPr lang="pt-BR" smtClean="0"/>
              <a:pPr/>
              <a:t>02/07/2026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5FEE6B5-0CD4-0C4D-917B-3DD5404CB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7666DC6-AA43-CE43-B038-6F211FC74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F1C993-A24B-2341-A7F5-4ACD2F147BF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4042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017E3EBC-4EF8-8141-8941-3BE2AA6146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5766BC-BE2F-EA4D-BCFB-13EDA82FA48B}" type="datetimeFigureOut">
              <a:rPr lang="pt-BR" smtClean="0"/>
              <a:pPr/>
              <a:t>02/07/2026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E3113C4-159E-864E-B10A-D341D605B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D7E9AC4-1878-BF4C-A377-C2341BB88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F1C993-A24B-2341-A7F5-4ACD2F147BF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3991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7AE340-6F86-F548-AE53-28365418E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3BD50CB-0A60-E346-9688-B6F620DBFB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8A1982B-149F-BF4A-975C-85A3D1C211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AF9906E-75BC-B148-8283-41B457D7FB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5766BC-BE2F-EA4D-BCFB-13EDA82FA48B}" type="datetimeFigureOut">
              <a:rPr lang="pt-BR" smtClean="0"/>
              <a:pPr/>
              <a:t>02/07/2026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7371375-3626-E141-BF29-9F324FB6D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B6F1AFF-E650-BF4B-AC67-FA1EBB3B7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F1C993-A24B-2341-A7F5-4ACD2F147BF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0085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CBD110-AF85-184D-80A4-91DB20131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EFA75B3-E0FA-BF45-81E4-23F768071B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19A0FFE-A9CA-9A4D-B063-BD13E342B0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A7A48F8-5413-2A48-896E-22C4B41EC8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5766BC-BE2F-EA4D-BCFB-13EDA82FA48B}" type="datetimeFigureOut">
              <a:rPr lang="pt-BR" smtClean="0"/>
              <a:pPr/>
              <a:t>02/07/2026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1DF56F4-E1CD-D247-975A-0C9774F88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1951A93-D181-784B-BE8C-BFD1C5C2D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F1C993-A24B-2341-A7F5-4ACD2F147BF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2839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3152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45" t="13913" r="28636" b="12546"/>
          <a:stretch/>
        </p:blipFill>
        <p:spPr>
          <a:xfrm>
            <a:off x="10692714" y="0"/>
            <a:ext cx="1210962" cy="152400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7F3C1B05-FB3B-F84F-952E-6854FFDE883A}"/>
              </a:ext>
            </a:extLst>
          </p:cNvPr>
          <p:cNvSpPr txBox="1"/>
          <p:nvPr/>
        </p:nvSpPr>
        <p:spPr>
          <a:xfrm>
            <a:off x="539064" y="1776806"/>
            <a:ext cx="10153650" cy="782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840"/>
              </a:lnSpc>
            </a:pPr>
            <a:r>
              <a:rPr lang="pt-BR" sz="2800" b="1" dirty="0">
                <a:solidFill>
                  <a:srgbClr val="45586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fr" sz="2800" b="1" dirty="0" smtClean="0">
                <a:solidFill>
                  <a:srgbClr val="45586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ÍTULO</a:t>
            </a:r>
            <a:endParaRPr lang="fr" sz="2800" b="1" dirty="0">
              <a:solidFill>
                <a:srgbClr val="45586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BR" sz="800" b="1" dirty="0">
              <a:solidFill>
                <a:srgbClr val="45586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ts val="1600"/>
              </a:lnSpc>
            </a:pPr>
            <a:r>
              <a:rPr lang="pt-BR" sz="1600" dirty="0">
                <a:solidFill>
                  <a:srgbClr val="45586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</a:t>
            </a:r>
            <a:r>
              <a:rPr lang="fr" sz="1600" dirty="0" smtClean="0">
                <a:solidFill>
                  <a:srgbClr val="45586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UBTÍTULO</a:t>
            </a:r>
            <a:endParaRPr lang="pt-BR" sz="1600" dirty="0">
              <a:solidFill>
                <a:srgbClr val="45586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3777317"/>
              </p:ext>
            </p:extLst>
          </p:nvPr>
        </p:nvGraphicFramePr>
        <p:xfrm>
          <a:off x="139606" y="176050"/>
          <a:ext cx="2456485" cy="4994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3" name="CorelDRAW" r:id="rId5" imgW="40463353" imgH="8226518" progId="CorelDraw.Graphic.22">
                  <p:embed/>
                </p:oleObj>
              </mc:Choice>
              <mc:Fallback>
                <p:oleObj name="CorelDRAW" r:id="rId5" imgW="40463353" imgH="8226518" progId="CorelDraw.Graphic.22">
                  <p:embed/>
                  <p:pic>
                    <p:nvPicPr>
                      <p:cNvPr id="6" name="Objeto 5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9606" y="176050"/>
                        <a:ext cx="2456485" cy="4994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AutoShape 35"/>
          <p:cNvSpPr>
            <a:spLocks noChangeAspect="1" noChangeArrowheads="1" noTextEdit="1"/>
          </p:cNvSpPr>
          <p:nvPr/>
        </p:nvSpPr>
        <p:spPr bwMode="auto">
          <a:xfrm>
            <a:off x="709784" y="1451705"/>
            <a:ext cx="17922876" cy="294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61" name="Picture 37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92"/>
          <a:stretch/>
        </p:blipFill>
        <p:spPr bwMode="auto">
          <a:xfrm>
            <a:off x="41190" y="5263977"/>
            <a:ext cx="12048174" cy="1594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9999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6902442"/>
              </p:ext>
            </p:extLst>
          </p:nvPr>
        </p:nvGraphicFramePr>
        <p:xfrm>
          <a:off x="139607" y="118386"/>
          <a:ext cx="1499724" cy="3049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CorelDRAW" r:id="rId4" imgW="40463353" imgH="8226518" progId="CorelDraw.Graphic.22">
                  <p:embed/>
                </p:oleObj>
              </mc:Choice>
              <mc:Fallback>
                <p:oleObj name="CorelDRAW" r:id="rId4" imgW="40463353" imgH="8226518" progId="CorelDraw.Graphic.22">
                  <p:embed/>
                  <p:pic>
                    <p:nvPicPr>
                      <p:cNvPr id="6" name="Objeto 5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9607" y="118386"/>
                        <a:ext cx="1499724" cy="3049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AutoShape 35"/>
          <p:cNvSpPr>
            <a:spLocks noChangeAspect="1" noChangeArrowheads="1" noTextEdit="1"/>
          </p:cNvSpPr>
          <p:nvPr/>
        </p:nvSpPr>
        <p:spPr bwMode="auto">
          <a:xfrm>
            <a:off x="709784" y="1451705"/>
            <a:ext cx="17922876" cy="294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12044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1445</TotalTime>
  <Words>10</Words>
  <Application>Microsoft Office PowerPoint</Application>
  <PresentationFormat>Widescreen</PresentationFormat>
  <Paragraphs>7</Paragraphs>
  <Slides>2</Slides>
  <Notes>2</Notes>
  <HiddenSlides>0</HiddenSlides>
  <MMClips>0</MMClips>
  <ScaleCrop>false</ScaleCrop>
  <HeadingPairs>
    <vt:vector size="8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Tema do Office</vt:lpstr>
      <vt:lpstr>CorelDRAW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Márcio Popia</dc:creator>
  <cp:lastModifiedBy>Caroline Garbuio</cp:lastModifiedBy>
  <cp:revision>142</cp:revision>
  <cp:lastPrinted>2019-02-12T10:51:29Z</cp:lastPrinted>
  <dcterms:created xsi:type="dcterms:W3CDTF">2019-02-06T16:41:46Z</dcterms:created>
  <dcterms:modified xsi:type="dcterms:W3CDTF">2026-07-02T17:45:22Z</dcterms:modified>
</cp:coreProperties>
</file>